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9" r:id="rId4"/>
  </p:sldMasterIdLst>
  <p:notesMasterIdLst>
    <p:notesMasterId r:id="rId10"/>
  </p:notesMasterIdLst>
  <p:handoutMasterIdLst>
    <p:handoutMasterId r:id="rId11"/>
  </p:handoutMasterIdLst>
  <p:sldIdLst>
    <p:sldId id="282" r:id="rId5"/>
    <p:sldId id="297" r:id="rId6"/>
    <p:sldId id="302" r:id="rId7"/>
    <p:sldId id="301" r:id="rId8"/>
    <p:sldId id="296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作者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49687" autoAdjust="0"/>
  </p:normalViewPr>
  <p:slideViewPr>
    <p:cSldViewPr snapToGrid="0">
      <p:cViewPr varScale="1">
        <p:scale>
          <a:sx n="53" d="100"/>
          <a:sy n="53" d="100"/>
        </p:scale>
        <p:origin x="60" y="4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41F425ED-BA5F-4485-97E9-3A444FC43E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4FA2818-4FE4-4D92-B697-1B8B2D01D4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5E755-D8A2-4A67-B9DE-63D782C07A1F}" type="datetimeFigureOut">
              <a:rPr lang="zh-TW" altLang="en-US" smtClean="0"/>
              <a:t>2022/6/8</a:t>
            </a:fld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BF30363-70F0-4004-B2EB-05A1E5B85D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1A1FBC8-CA04-4566-B69E-61B94D099D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DA3CC-1005-4834-9680-BCFBA6B568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91239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頭佔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/>
          </a:p>
        </p:txBody>
      </p:sp>
      <p:sp>
        <p:nvSpPr>
          <p:cNvPr id="3" name="日期佔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5E755-D8A2-4A67-B9DE-63D782C07A1F}" type="datetimeFigureOut">
              <a:rPr lang="zh-TW" altLang="en-US" smtClean="0"/>
              <a:pPr/>
              <a:t>2022/6/8</a:t>
            </a:fld>
            <a:endParaRPr lang="zh-TW" dirty="0"/>
          </a:p>
        </p:txBody>
      </p:sp>
      <p:sp>
        <p:nvSpPr>
          <p:cNvPr id="4" name="幻燈片圖像佔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註釋佔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編輯主文字樣式</a:t>
            </a:r>
          </a:p>
          <a:p>
            <a:pPr lvl="1"/>
            <a:r>
              <a:rPr lang="zh-TW"/>
              <a:t>第二級</a:t>
            </a:r>
          </a:p>
          <a:p>
            <a:pPr lvl="2"/>
            <a:r>
              <a:rPr lang="zh-TW"/>
              <a:t>第三級</a:t>
            </a:r>
          </a:p>
          <a:p>
            <a:pPr lvl="3"/>
            <a:r>
              <a:rPr lang="zh-TW"/>
              <a:t>第四級</a:t>
            </a:r>
          </a:p>
          <a:p>
            <a:pPr lvl="4"/>
            <a:r>
              <a:rPr lang="zh-TW"/>
              <a:t>第五級</a:t>
            </a:r>
          </a:p>
        </p:txBody>
      </p:sp>
      <p:sp>
        <p:nvSpPr>
          <p:cNvPr id="6" name="頁腳佔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/>
          </a:p>
        </p:txBody>
      </p:sp>
      <p:sp>
        <p:nvSpPr>
          <p:cNvPr id="7" name="幻燈片編號佔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A28C1-420C-4445-B00D-74A94BCDBE90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602320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6A28C1-420C-4445-B00D-74A94BCDBE90}" type="slidenum">
              <a:rPr lang="en-US" altLang="zh-TW" smtClean="0"/>
              <a:t>1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154884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245D6E-5962-446D-A17C-F180D17E52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9C9FDEE-2320-4B06-BEAC-4D36BEB37E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95F6D69-6B73-468A-B153-587866142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5E755-D8A2-4A67-B9DE-63D782C07A1F}" type="datetimeFigureOut">
              <a:rPr lang="zh-TW" altLang="en-US" smtClean="0"/>
              <a:pPr/>
              <a:t>2022/6/8</a:t>
            </a:fld>
            <a:endParaRPr lang="zh-TW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BA546A-B081-4729-B971-3A8C19EE3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F21738-4F13-43CD-AF33-B7D486816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06F5-8556-4073-A9D5-4E0395097565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756284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9F28B7-5025-42AB-9DCC-A4F4F2175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0387294-1B7D-47B7-9491-5BF27A242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39DC8D-CBB3-4466-B44C-B8EC9A2B0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5E755-D8A2-4A67-B9DE-63D782C07A1F}" type="datetimeFigureOut">
              <a:rPr lang="zh-TW" altLang="en-US" smtClean="0"/>
              <a:pPr/>
              <a:t>2022/6/8</a:t>
            </a:fld>
            <a:endParaRPr lang="zh-TW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8B6044-5482-4FE1-9FE2-D08360A8E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FDECC3-62C7-4B6B-BFB3-79E733CC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06F5-8556-4073-A9D5-4E0395097565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734838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74DEBEB-9BF9-41B5-8E5E-B48D9269B8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9992988-72B9-48A3-B8CA-C531054E0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2ED3CE-6BE3-4EBE-892E-202279117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5E755-D8A2-4A67-B9DE-63D782C07A1F}" type="datetimeFigureOut">
              <a:rPr lang="zh-TW" altLang="en-US" smtClean="0"/>
              <a:pPr/>
              <a:t>2022/6/8</a:t>
            </a:fld>
            <a:endParaRPr lang="zh-TW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9F55F2-E148-40AC-8CEC-631406C3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6672484-95BE-447D-A8FD-228C5B545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06F5-8556-4073-A9D5-4E0395097565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139819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帶有圖像的標題幻燈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圖片佔位符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TW" dirty="0"/>
              <a:t>插入或拖放相片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>
            <a:normAutofit/>
          </a:bodyPr>
          <a:lstStyle>
            <a:lvl1pPr algn="l">
              <a:lnSpc>
                <a:spcPts val="4000"/>
              </a:lnSpc>
              <a:defRPr sz="44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TW" dirty="0"/>
              <a:t>單擊以編輯演示文稿標題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>
            <a:normAutofit/>
          </a:bodyPr>
          <a:lstStyle>
            <a:lvl1pPr marL="0" indent="0" algn="l">
              <a:buNone/>
              <a:defRPr sz="28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dirty="0"/>
              <a:t>單擊以編輯主字幕樣式</a:t>
            </a:r>
          </a:p>
        </p:txBody>
      </p:sp>
    </p:spTree>
    <p:extLst>
      <p:ext uri="{BB962C8B-B14F-4D97-AF65-F5344CB8AC3E}">
        <p14:creationId xmlns:p14="http://schemas.microsoft.com/office/powerpoint/2010/main" val="2607948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分頻器幻燈片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圖片佔位符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TW" dirty="0"/>
              <a:t>插入或拖放相片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>
            <a:normAutofit/>
          </a:bodyPr>
          <a:lstStyle>
            <a:lvl1pPr algn="l">
              <a:lnSpc>
                <a:spcPts val="4000"/>
              </a:lnSpc>
              <a:defRPr sz="48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TW" dirty="0"/>
              <a:t>單擊以編輯分隔幻燈片標題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>
            <a:normAutofit/>
          </a:bodyPr>
          <a:lstStyle>
            <a:lvl1pPr marL="0" indent="0" algn="l">
              <a:buNone/>
              <a:defRPr sz="28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dirty="0"/>
              <a:t>單擊以編輯主字幕樣式</a:t>
            </a:r>
          </a:p>
        </p:txBody>
      </p:sp>
      <p:sp>
        <p:nvSpPr>
          <p:cNvPr id="4" name="頁腳佔位符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dirty="0"/>
              <a:t>添加頁腳</a:t>
            </a:r>
          </a:p>
        </p:txBody>
      </p:sp>
      <p:sp>
        <p:nvSpPr>
          <p:cNvPr id="5" name="幻燈片編號佔位符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/>
          <a:p>
            <a:fld id="{19B51A1E-902D-48AF-9020-955120F399B6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201464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謝謝幻燈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長方形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dirty="0"/>
          </a:p>
        </p:txBody>
      </p:sp>
      <p:sp>
        <p:nvSpPr>
          <p:cNvPr id="14" name="長方形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dirty="0"/>
          </a:p>
        </p:txBody>
      </p:sp>
      <p:sp>
        <p:nvSpPr>
          <p:cNvPr id="12" name="圖片佔位符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zh-TW" dirty="0"/>
              <a:t>插入或拖放相片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zh-TW" dirty="0"/>
              <a:t>謝謝</a:t>
            </a:r>
          </a:p>
        </p:txBody>
      </p:sp>
      <p:sp>
        <p:nvSpPr>
          <p:cNvPr id="7" name="文字佔位符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zh-TW" dirty="0"/>
              <a:t>全名</a:t>
            </a:r>
          </a:p>
        </p:txBody>
      </p:sp>
      <p:sp>
        <p:nvSpPr>
          <p:cNvPr id="8" name="文字佔位符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zh-TW" dirty="0"/>
              <a:t>電話號碼</a:t>
            </a:r>
          </a:p>
        </p:txBody>
      </p:sp>
      <p:sp>
        <p:nvSpPr>
          <p:cNvPr id="9" name="文字佔位符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zh-TW" dirty="0"/>
              <a:t>電子郵件或社交媒體暱稱</a:t>
            </a:r>
          </a:p>
        </p:txBody>
      </p:sp>
      <p:sp>
        <p:nvSpPr>
          <p:cNvPr id="10" name="文字佔位符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zh-TW" dirty="0"/>
              <a:t>公司網站</a:t>
            </a:r>
          </a:p>
        </p:txBody>
      </p:sp>
    </p:spTree>
    <p:extLst>
      <p:ext uri="{BB962C8B-B14F-4D97-AF65-F5344CB8AC3E}">
        <p14:creationId xmlns:p14="http://schemas.microsoft.com/office/powerpoint/2010/main" val="3322926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TW" dirty="0"/>
              <a:t>點擊編輯頁面標題</a:t>
            </a:r>
          </a:p>
        </p:txBody>
      </p:sp>
      <p:sp>
        <p:nvSpPr>
          <p:cNvPr id="9" name="字幕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zh-TW" dirty="0"/>
              <a:t>字幕 3</a:t>
            </a:r>
          </a:p>
        </p:txBody>
      </p:sp>
      <p:sp>
        <p:nvSpPr>
          <p:cNvPr id="3" name="內容佔位符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/>
              <a:t>編輯主文字樣式</a:t>
            </a:r>
          </a:p>
          <a:p>
            <a:pPr lvl="1"/>
            <a:r>
              <a:rPr lang="zh-TW"/>
              <a:t>第二級</a:t>
            </a:r>
          </a:p>
          <a:p>
            <a:pPr lvl="2"/>
            <a:r>
              <a:rPr lang="zh-TW"/>
              <a:t>第三級</a:t>
            </a:r>
          </a:p>
          <a:p>
            <a:pPr lvl="3"/>
            <a:r>
              <a:rPr lang="zh-TW"/>
              <a:t>第四級</a:t>
            </a:r>
          </a:p>
          <a:p>
            <a:pPr lvl="4"/>
            <a:r>
              <a:rPr lang="zh-TW"/>
              <a:t>第五級</a:t>
            </a:r>
            <a:endParaRPr lang="zh-TW" dirty="0"/>
          </a:p>
        </p:txBody>
      </p:sp>
      <p:sp>
        <p:nvSpPr>
          <p:cNvPr id="4" name="頁腳佔位符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zh-TW" dirty="0"/>
              <a:t>添加頁腳</a:t>
            </a:r>
          </a:p>
        </p:txBody>
      </p:sp>
      <p:sp>
        <p:nvSpPr>
          <p:cNvPr id="10" name="內容佔位符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/>
              <a:t>編輯主文字樣式</a:t>
            </a:r>
          </a:p>
          <a:p>
            <a:pPr lvl="1"/>
            <a:r>
              <a:rPr lang="zh-TW"/>
              <a:t>第二級</a:t>
            </a:r>
          </a:p>
          <a:p>
            <a:pPr lvl="2"/>
            <a:r>
              <a:rPr lang="zh-TW"/>
              <a:t>第三級</a:t>
            </a:r>
          </a:p>
          <a:p>
            <a:pPr lvl="3"/>
            <a:r>
              <a:rPr lang="zh-TW"/>
              <a:t>第四級</a:t>
            </a:r>
          </a:p>
          <a:p>
            <a:pPr lvl="4"/>
            <a:r>
              <a:rPr lang="zh-TW"/>
              <a:t>第五級</a:t>
            </a:r>
            <a:endParaRPr lang="zh-TW" dirty="0"/>
          </a:p>
        </p:txBody>
      </p:sp>
      <p:sp>
        <p:nvSpPr>
          <p:cNvPr id="12" name="內容佔位符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/>
              <a:t>編輯主文字樣式</a:t>
            </a:r>
          </a:p>
          <a:p>
            <a:pPr lvl="1"/>
            <a:r>
              <a:rPr lang="zh-TW"/>
              <a:t>第二級</a:t>
            </a:r>
          </a:p>
          <a:p>
            <a:pPr lvl="2"/>
            <a:r>
              <a:rPr lang="zh-TW"/>
              <a:t>第三級</a:t>
            </a:r>
          </a:p>
          <a:p>
            <a:pPr lvl="3"/>
            <a:r>
              <a:rPr lang="zh-TW"/>
              <a:t>第四級</a:t>
            </a:r>
          </a:p>
          <a:p>
            <a:pPr lvl="4"/>
            <a:r>
              <a:rPr lang="zh-TW"/>
              <a:t>第五級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531288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FDE13A-3641-469F-95FC-9BEFBFB9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880C80-2537-4517-99F9-964EA62E5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58FF88-1ED2-492E-816A-751EABD9F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5E755-D8A2-4A67-B9DE-63D782C07A1F}" type="datetimeFigureOut">
              <a:rPr lang="zh-TW" altLang="en-US" smtClean="0"/>
              <a:pPr/>
              <a:t>2022/6/8</a:t>
            </a:fld>
            <a:endParaRPr lang="zh-TW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626701B-CA3C-45F7-B966-3F597A30C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7305AB-75E4-44C1-BB55-F23F2C65A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06F5-8556-4073-A9D5-4E0395097565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612166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378E26-2D38-4A7B-97EC-C16C2B69F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8C26EDF-B770-4E9F-82B8-0D7B5FC72F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5CD214-0494-49E7-BA3E-DBCD32184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5E755-D8A2-4A67-B9DE-63D782C07A1F}" type="datetimeFigureOut">
              <a:rPr lang="zh-TW" altLang="en-US" smtClean="0"/>
              <a:pPr/>
              <a:t>2022/6/8</a:t>
            </a:fld>
            <a:endParaRPr lang="zh-TW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1E52DA-8FF5-4923-8C24-8A2A5438D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72CF9F5-623F-4445-94C6-2FAA5C85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06F5-8556-4073-A9D5-4E0395097565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838413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D6F534-D933-4087-99B5-801F88780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89AF46-47C8-4AE0-AECC-219C0BA8DC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A0660F2-BA6C-4247-8C75-8F17C41A4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5629C8-F96E-4344-B40F-84257CE70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5E755-D8A2-4A67-B9DE-63D782C07A1F}" type="datetimeFigureOut">
              <a:rPr lang="zh-TW" altLang="en-US" smtClean="0"/>
              <a:pPr/>
              <a:t>2022/6/8</a:t>
            </a:fld>
            <a:endParaRPr lang="zh-TW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57E2940-5CCB-454C-8F34-35E271739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7CE07B9-8811-4854-9F93-F0CB85BFC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06F5-8556-4073-A9D5-4E0395097565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28468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0A90CC-95FF-4A45-B014-6DCF4DC07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804351-E510-4A0D-83B6-E2BBEDD66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62AA726-2182-4A2A-AA1C-E50685775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7F79EF3-C7F2-4528-91B0-9CBD6AE0B9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52E008A-9AB9-4C67-AA7F-C8A827B9B1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12D15E3-F29B-42D5-9101-98A0E3443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5E755-D8A2-4A67-B9DE-63D782C07A1F}" type="datetimeFigureOut">
              <a:rPr lang="zh-TW" altLang="en-US" smtClean="0"/>
              <a:pPr/>
              <a:t>2022/6/8</a:t>
            </a:fld>
            <a:endParaRPr lang="zh-TW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9BA4073-0BF7-49DD-B68C-02BF7BAF6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52AB63B-406B-4E85-9EC5-219845405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06F5-8556-4073-A9D5-4E0395097565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8842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5F0A94-11F3-4044-81C1-E9D469B8E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69227AD-0269-4B0C-977F-39AA99AF5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5E755-D8A2-4A67-B9DE-63D782C07A1F}" type="datetimeFigureOut">
              <a:rPr lang="zh-TW" altLang="en-US" smtClean="0"/>
              <a:pPr/>
              <a:t>2022/6/8</a:t>
            </a:fld>
            <a:endParaRPr lang="zh-TW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A05DE73-5D71-493C-B383-A7090705B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527418B-B504-4F99-8E60-CE4E98F07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06F5-8556-4073-A9D5-4E0395097565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948280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9B1D82-587C-402D-8C05-33F80A525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5E755-D8A2-4A67-B9DE-63D782C07A1F}" type="datetimeFigureOut">
              <a:rPr lang="zh-TW" altLang="en-US" smtClean="0"/>
              <a:pPr/>
              <a:t>2022/6/8</a:t>
            </a:fld>
            <a:endParaRPr lang="zh-TW" dirty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2D30F75-E4DD-478A-BEDE-9192D42A3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0293EE3-835E-4C68-939E-4FC9E0AE9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06F5-8556-4073-A9D5-4E0395097565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950339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14C0D3-568E-4644-B10E-5B8BE952A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97F6EF-211E-4515-9E9C-B2A9C71BB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19ED04-BDDC-499A-9C7C-F346D46F2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59FFADC-4677-4BA0-9574-048773EEA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5E755-D8A2-4A67-B9DE-63D782C07A1F}" type="datetimeFigureOut">
              <a:rPr lang="zh-TW" altLang="en-US" smtClean="0"/>
              <a:pPr/>
              <a:t>2022/6/8</a:t>
            </a:fld>
            <a:endParaRPr lang="zh-TW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2467034-5E16-4154-916C-892320554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7007028-D006-4BC8-AE68-328A570E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06F5-8556-4073-A9D5-4E0395097565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667355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A9F9F3-2249-402E-A15E-A28B03B18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1D3F085-E162-4ED6-8CAB-39EE309A5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96CA725-8DBE-4E22-86AA-92E7CCA63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EAE9824-6928-4776-9EC2-E606BBA7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5E755-D8A2-4A67-B9DE-63D782C07A1F}" type="datetimeFigureOut">
              <a:rPr lang="zh-TW" altLang="en-US" smtClean="0"/>
              <a:pPr/>
              <a:t>2022/6/8</a:t>
            </a:fld>
            <a:endParaRPr lang="zh-TW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8D4567A-9359-4576-AEB2-FF13B8E7A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922CBB1-4B48-4D6B-A00B-56A63A33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7206F5-8556-4073-A9D5-4E0395097565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548703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F54ED09-EF01-46D1-908C-7F4096744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E5CD808-5A4A-4FFB-8510-BC804AB76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4B8F7F-4718-40A6-B92A-581B3616C4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5E755-D8A2-4A67-B9DE-63D782C07A1F}" type="datetimeFigureOut">
              <a:rPr lang="zh-TW" altLang="en-US" smtClean="0"/>
              <a:pPr/>
              <a:t>2022/6/8</a:t>
            </a:fld>
            <a:endParaRPr lang="zh-TW" dirty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F438FB-D865-4897-81D9-A554934AD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CB04C4-F4E6-4CE2-A6B9-0137D3415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206F5-8556-4073-A9D5-4E0395097565}" type="slidenum">
              <a:rPr lang="zh-TW" smtClean="0"/>
              <a:t>‹#›</a:t>
            </a:fld>
            <a:endParaRPr lang="zh-TW"/>
          </a:p>
        </p:txBody>
      </p:sp>
      <p:sp>
        <p:nvSpPr>
          <p:cNvPr id="27" name="長方形 53">
            <a:extLst>
              <a:ext uri="{FF2B5EF4-FFF2-40B4-BE49-F238E27FC236}">
                <a16:creationId xmlns:a16="http://schemas.microsoft.com/office/drawing/2014/main" id="{AF3A8537-C049-4603-B5BD-5226DC814607}"/>
              </a:ext>
            </a:extLst>
          </p:cNvPr>
          <p:cNvSpPr/>
          <p:nvPr userDrawn="1"/>
        </p:nvSpPr>
        <p:spPr>
          <a:xfrm>
            <a:off x="830407" y="1550837"/>
            <a:ext cx="10515599" cy="4571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37636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68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佔位符 6" descr="三隻柯基犬">
            <a:extLst>
              <a:ext uri="{FF2B5EF4-FFF2-40B4-BE49-F238E27FC236}">
                <a16:creationId xmlns:a16="http://schemas.microsoft.com/office/drawing/2014/main" id="{FE5D908F-BAEF-2843-BC2F-691696E72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921659" cy="6858000"/>
          </a:xfrm>
          <a:prstGeom prst="rect">
            <a:avLst/>
          </a:prstGeom>
        </p:spPr>
      </p:pic>
      <p:sp>
        <p:nvSpPr>
          <p:cNvPr id="10" name="標題 2">
            <a:extLst>
              <a:ext uri="{FF2B5EF4-FFF2-40B4-BE49-F238E27FC236}">
                <a16:creationId xmlns:a16="http://schemas.microsoft.com/office/drawing/2014/main" id="{465D860A-4D7D-4872-B47B-24F5B10BF1DF}"/>
              </a:ext>
            </a:extLst>
          </p:cNvPr>
          <p:cNvSpPr>
            <a:spLocks noGrp="1"/>
          </p:cNvSpPr>
          <p:nvPr/>
        </p:nvSpPr>
        <p:spPr>
          <a:xfrm>
            <a:off x="7533423" y="4087888"/>
            <a:ext cx="4459766" cy="251463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TW" sz="4800" dirty="0"/>
              <a:t>Pets</a:t>
            </a:r>
            <a:endParaRPr lang="zh-TW" sz="4800" dirty="0"/>
          </a:p>
        </p:txBody>
      </p:sp>
      <p:sp>
        <p:nvSpPr>
          <p:cNvPr id="11" name="字幕 3">
            <a:extLst>
              <a:ext uri="{FF2B5EF4-FFF2-40B4-BE49-F238E27FC236}">
                <a16:creationId xmlns:a16="http://schemas.microsoft.com/office/drawing/2014/main" id="{CDD22EA7-26B4-499C-A144-3B7DD88BF875}"/>
              </a:ext>
            </a:extLst>
          </p:cNvPr>
          <p:cNvSpPr>
            <a:spLocks noGrp="1"/>
          </p:cNvSpPr>
          <p:nvPr/>
        </p:nvSpPr>
        <p:spPr>
          <a:xfrm>
            <a:off x="8037995" y="5256387"/>
            <a:ext cx="3450622" cy="69075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1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zh-TW" altLang="en-US" sz="2400" dirty="0">
                <a:solidFill>
                  <a:srgbClr val="FFFFFF"/>
                </a:solidFill>
              </a:rPr>
              <a:t>寵物商店</a:t>
            </a:r>
            <a:endParaRPr lang="zh-TW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佔位符 13" descr="玩方塊的貓">
            <a:extLst>
              <a:ext uri="{FF2B5EF4-FFF2-40B4-BE49-F238E27FC236}">
                <a16:creationId xmlns:a16="http://schemas.microsoft.com/office/drawing/2014/main" id="{FEA01CFE-4F0B-CC44-BFE2-2E561B199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677" y="1162197"/>
            <a:ext cx="8687356" cy="5328226"/>
          </a:xfrm>
          <a:prstGeom prst="star32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0416" y="170328"/>
            <a:ext cx="3662907" cy="2882347"/>
          </a:xfrm>
          <a:prstGeom prst="cloudCallout">
            <a:avLst>
              <a:gd name="adj1" fmla="val -82508"/>
              <a:gd name="adj2" fmla="val -2814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vert="horz" lIns="180000" tIns="288000" rIns="180000" bIns="180000" rtlCol="0" anchor="t"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zh-TW" altLang="en-US" dirty="0"/>
              <a:t>商店</a:t>
            </a:r>
            <a:br>
              <a:rPr lang="en-US" altLang="zh-TW" dirty="0"/>
            </a:br>
            <a:r>
              <a:rPr lang="zh-TW" altLang="en-US" dirty="0"/>
              <a:t>會員</a:t>
            </a:r>
            <a:endParaRPr lang="zh-TW" dirty="0"/>
          </a:p>
        </p:txBody>
      </p:sp>
      <p:pic>
        <p:nvPicPr>
          <p:cNvPr id="6" name="圖形化 5" descr="狗 以實心填滿">
            <a:extLst>
              <a:ext uri="{FF2B5EF4-FFF2-40B4-BE49-F238E27FC236}">
                <a16:creationId xmlns:a16="http://schemas.microsoft.com/office/drawing/2014/main" id="{509890DA-B163-4848-A3D2-688A57069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203122" y="4187380"/>
            <a:ext cx="2037494" cy="203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1CE3A9-3A8C-4398-8364-A24F4C8171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9976" y="194422"/>
            <a:ext cx="11627224" cy="149990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Autofit/>
          </a:bodyPr>
          <a:lstStyle/>
          <a:p>
            <a:pPr algn="ctr"/>
            <a:r>
              <a:rPr lang="zh-TW" altLang="en-US" dirty="0"/>
              <a:t>商店專家</a:t>
            </a:r>
            <a:endParaRPr lang="zh-TW" dirty="0"/>
          </a:p>
        </p:txBody>
      </p:sp>
      <p:sp>
        <p:nvSpPr>
          <p:cNvPr id="3" name="文字佔位符 2">
            <a:extLst>
              <a:ext uri="{FF2B5EF4-FFF2-40B4-BE49-F238E27FC236}">
                <a16:creationId xmlns:a16="http://schemas.microsoft.com/office/drawing/2014/main" id="{47D6C0D8-9171-4D19-A5FC-A517E6A233D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274859" y="1800970"/>
            <a:ext cx="4470727" cy="4855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dirty="0"/>
              <a:t>加入會員，累積金額換好禮</a:t>
            </a:r>
            <a:endParaRPr lang="zh-TW" dirty="0"/>
          </a:p>
        </p:txBody>
      </p:sp>
      <p:sp>
        <p:nvSpPr>
          <p:cNvPr id="12" name="內容佔位符 11">
            <a:extLst>
              <a:ext uri="{FF2B5EF4-FFF2-40B4-BE49-F238E27FC236}">
                <a16:creationId xmlns:a16="http://schemas.microsoft.com/office/drawing/2014/main" id="{D41B131A-B405-41BC-9B88-5CD4FA16C41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6621" y="1992964"/>
            <a:ext cx="6336000" cy="2124000"/>
          </a:xfrm>
          <a:prstGeom prst="cloud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zh-TW" sz="2400" dirty="0"/>
              <a:t>請到 www</a:t>
            </a:r>
            <a:r>
              <a:rPr lang="en-US" altLang="zh-TW" sz="2400" dirty="0"/>
              <a:t>.facebook.com/</a:t>
            </a:r>
            <a:r>
              <a:rPr lang="en-US" altLang="zh-TW" sz="2400" dirty="0" err="1"/>
              <a:t>eflyapp</a:t>
            </a:r>
            <a:endParaRPr lang="en-US" altLang="zh-TW" sz="2400" dirty="0"/>
          </a:p>
          <a:p>
            <a:pPr marL="0" indent="0" algn="ctr">
              <a:buNone/>
            </a:pPr>
            <a:r>
              <a:rPr lang="zh-TW" sz="2400" dirty="0"/>
              <a:t>註冊</a:t>
            </a:r>
            <a:r>
              <a:rPr lang="zh-TW" altLang="en-US" sz="2400" dirty="0"/>
              <a:t>會員</a:t>
            </a:r>
            <a:endParaRPr lang="zh-TW" sz="2400" dirty="0"/>
          </a:p>
        </p:txBody>
      </p:sp>
      <p:sp>
        <p:nvSpPr>
          <p:cNvPr id="9" name="內容佔位符 8">
            <a:extLst>
              <a:ext uri="{FF2B5EF4-FFF2-40B4-BE49-F238E27FC236}">
                <a16:creationId xmlns:a16="http://schemas.microsoft.com/office/drawing/2014/main" id="{86BADED8-5961-4DA2-B92E-C730F75C525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25272" y="3246534"/>
            <a:ext cx="6336000" cy="2124000"/>
          </a:xfrm>
          <a:prstGeom prst="cloud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zh-TW" altLang="en-US" sz="2400" dirty="0"/>
              <a:t>購買商品時出示會員條碼</a:t>
            </a:r>
            <a:endParaRPr lang="zh-TW" sz="2400" dirty="0"/>
          </a:p>
        </p:txBody>
      </p:sp>
      <p:sp>
        <p:nvSpPr>
          <p:cNvPr id="10" name="內容佔位符 9">
            <a:extLst>
              <a:ext uri="{FF2B5EF4-FFF2-40B4-BE49-F238E27FC236}">
                <a16:creationId xmlns:a16="http://schemas.microsoft.com/office/drawing/2014/main" id="{12D60F20-0EEE-436B-AFEE-FB8A48133693}"/>
              </a:ext>
            </a:extLst>
          </p:cNvPr>
          <p:cNvSpPr>
            <a:spLocks noGrp="1" noChangeAspect="1"/>
          </p:cNvSpPr>
          <p:nvPr>
            <p:ph idx="4294967295"/>
          </p:nvPr>
        </p:nvSpPr>
        <p:spPr>
          <a:xfrm>
            <a:off x="5756564" y="4709191"/>
            <a:ext cx="3304708" cy="1322685"/>
          </a:xfrm>
          <a:prstGeom prst="cloud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zh-TW" altLang="en-US" sz="2400" dirty="0"/>
              <a:t>未來即可累積金額換好禮</a:t>
            </a:r>
            <a:endParaRPr lang="zh-TW" sz="2400" dirty="0"/>
          </a:p>
        </p:txBody>
      </p:sp>
    </p:spTree>
    <p:extLst>
      <p:ext uri="{BB962C8B-B14F-4D97-AF65-F5344CB8AC3E}">
        <p14:creationId xmlns:p14="http://schemas.microsoft.com/office/powerpoint/2010/main" val="4106356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accent1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0A85B3AC-F637-4A53-A639-A15C8F68C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zh-TW" altLang="en-US" dirty="0"/>
              <a:t>會員累積金額升等</a:t>
            </a:r>
            <a:endParaRPr lang="zh-TW" dirty="0"/>
          </a:p>
        </p:txBody>
      </p:sp>
      <p:graphicFrame>
        <p:nvGraphicFramePr>
          <p:cNvPr id="9" name="內容佔位符 4">
            <a:extLst>
              <a:ext uri="{FF2B5EF4-FFF2-40B4-BE49-F238E27FC236}">
                <a16:creationId xmlns:a16="http://schemas.microsoft.com/office/drawing/2014/main" id="{A9D8F14D-7E11-4CED-975F-A41CF71031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4147156"/>
              </p:ext>
            </p:extLst>
          </p:nvPr>
        </p:nvGraphicFramePr>
        <p:xfrm>
          <a:off x="838200" y="1825625"/>
          <a:ext cx="10515600" cy="434209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57411314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66927445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54907129"/>
                    </a:ext>
                  </a:extLst>
                </a:gridCol>
              </a:tblGrid>
              <a:tr h="868419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累積消費金額</a:t>
                      </a:r>
                      <a:endParaRPr lang="zh-TW" sz="2400" dirty="0"/>
                    </a:p>
                  </a:txBody>
                  <a:tcPr marL="87289" marR="87289" marT="49349" marB="493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等級</a:t>
                      </a:r>
                      <a:endParaRPr lang="zh-TW" sz="2400" dirty="0"/>
                    </a:p>
                  </a:txBody>
                  <a:tcPr marL="87289" marR="87289" marT="49349" marB="493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備註</a:t>
                      </a:r>
                      <a:endParaRPr lang="zh-TW" sz="2400" dirty="0"/>
                    </a:p>
                  </a:txBody>
                  <a:tcPr marL="87289" marR="87289" marT="49349" marB="49349" anchor="ctr"/>
                </a:tc>
                <a:extLst>
                  <a:ext uri="{0D108BD9-81ED-4DB2-BD59-A6C34878D82A}">
                    <a16:rowId xmlns:a16="http://schemas.microsoft.com/office/drawing/2014/main" val="1926745291"/>
                  </a:ext>
                </a:extLst>
              </a:tr>
              <a:tr h="8684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25000</a:t>
                      </a:r>
                      <a:endParaRPr lang="zh-TW" sz="2400" dirty="0"/>
                    </a:p>
                  </a:txBody>
                  <a:tcPr marL="87289" marR="87289" marT="49349" marB="493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普卡會員</a:t>
                      </a:r>
                      <a:endParaRPr lang="zh-TW" sz="2400" dirty="0"/>
                    </a:p>
                  </a:txBody>
                  <a:tcPr marL="87289" marR="87289" marT="49349" marB="493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商品</a:t>
                      </a:r>
                      <a:r>
                        <a:rPr lang="en-US" altLang="zh-TW" sz="2400" dirty="0"/>
                        <a:t>9</a:t>
                      </a:r>
                      <a:r>
                        <a:rPr lang="zh-TW" altLang="en-US" sz="2400" dirty="0"/>
                        <a:t>折起</a:t>
                      </a:r>
                      <a:endParaRPr lang="zh-TW" sz="2400" dirty="0"/>
                    </a:p>
                  </a:txBody>
                  <a:tcPr marL="87289" marR="87289" marT="49349" marB="49349" anchor="ctr"/>
                </a:tc>
                <a:extLst>
                  <a:ext uri="{0D108BD9-81ED-4DB2-BD59-A6C34878D82A}">
                    <a16:rowId xmlns:a16="http://schemas.microsoft.com/office/drawing/2014/main" val="1556081509"/>
                  </a:ext>
                </a:extLst>
              </a:tr>
              <a:tr h="8684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50000</a:t>
                      </a:r>
                      <a:endParaRPr lang="zh-TW" sz="2400" dirty="0"/>
                    </a:p>
                  </a:txBody>
                  <a:tcPr marL="87289" marR="87289" marT="49349" marB="493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銀卡會員</a:t>
                      </a:r>
                      <a:endParaRPr lang="zh-TW" sz="2400" dirty="0"/>
                    </a:p>
                  </a:txBody>
                  <a:tcPr marL="87289" marR="87289" marT="49349" marB="493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商品</a:t>
                      </a:r>
                      <a:r>
                        <a:rPr lang="en-US" altLang="zh-TW" sz="2400" dirty="0"/>
                        <a:t>85</a:t>
                      </a:r>
                      <a:r>
                        <a:rPr lang="zh-TW" altLang="en-US" sz="2400" dirty="0"/>
                        <a:t>折起</a:t>
                      </a:r>
                      <a:endParaRPr lang="zh-TW" sz="2400" dirty="0"/>
                    </a:p>
                  </a:txBody>
                  <a:tcPr marL="87289" marR="87289" marT="49349" marB="49349" anchor="ctr"/>
                </a:tc>
                <a:extLst>
                  <a:ext uri="{0D108BD9-81ED-4DB2-BD59-A6C34878D82A}">
                    <a16:rowId xmlns:a16="http://schemas.microsoft.com/office/drawing/2014/main" val="2995166608"/>
                  </a:ext>
                </a:extLst>
              </a:tr>
              <a:tr h="8684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80000</a:t>
                      </a:r>
                      <a:endParaRPr lang="zh-TW" sz="2400" dirty="0"/>
                    </a:p>
                  </a:txBody>
                  <a:tcPr marL="87289" marR="87289" marT="49349" marB="493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金卡會員</a:t>
                      </a:r>
                      <a:endParaRPr lang="zh-TW" sz="2400" dirty="0"/>
                    </a:p>
                  </a:txBody>
                  <a:tcPr marL="87289" marR="87289" marT="49349" marB="493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商品</a:t>
                      </a:r>
                      <a:r>
                        <a:rPr lang="en-US" altLang="zh-TW" sz="2400" dirty="0"/>
                        <a:t>8</a:t>
                      </a:r>
                      <a:r>
                        <a:rPr lang="zh-TW" altLang="en-US" sz="2400" dirty="0"/>
                        <a:t>折起</a:t>
                      </a:r>
                      <a:endParaRPr lang="zh-TW" sz="2400" dirty="0"/>
                    </a:p>
                  </a:txBody>
                  <a:tcPr marL="87289" marR="87289" marT="49349" marB="49349" anchor="ctr"/>
                </a:tc>
                <a:extLst>
                  <a:ext uri="{0D108BD9-81ED-4DB2-BD59-A6C34878D82A}">
                    <a16:rowId xmlns:a16="http://schemas.microsoft.com/office/drawing/2014/main" val="2445682735"/>
                  </a:ext>
                </a:extLst>
              </a:tr>
              <a:tr h="86841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120000</a:t>
                      </a:r>
                      <a:endParaRPr lang="zh-TW" sz="2400" dirty="0"/>
                    </a:p>
                  </a:txBody>
                  <a:tcPr marL="87289" marR="87289" marT="49349" marB="493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頂級會員</a:t>
                      </a:r>
                      <a:endParaRPr lang="zh-TW" sz="2400" dirty="0"/>
                    </a:p>
                  </a:txBody>
                  <a:tcPr marL="87289" marR="87289" marT="49349" marB="4934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dirty="0"/>
                        <a:t>商品</a:t>
                      </a:r>
                      <a:r>
                        <a:rPr lang="en-US" altLang="zh-TW" sz="2400" dirty="0"/>
                        <a:t>75</a:t>
                      </a:r>
                      <a:r>
                        <a:rPr lang="zh-TW" altLang="en-US" sz="2400" dirty="0"/>
                        <a:t>折起</a:t>
                      </a:r>
                      <a:endParaRPr lang="zh-TW" sz="2400" dirty="0"/>
                    </a:p>
                  </a:txBody>
                  <a:tcPr marL="87289" marR="87289" marT="49349" marB="49349" anchor="ctr"/>
                </a:tc>
                <a:extLst>
                  <a:ext uri="{0D108BD9-81ED-4DB2-BD59-A6C34878D82A}">
                    <a16:rowId xmlns:a16="http://schemas.microsoft.com/office/drawing/2014/main" val="165800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9969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佔位符 11" descr="慶祝生日的狗">
            <a:extLst>
              <a:ext uri="{FF2B5EF4-FFF2-40B4-BE49-F238E27FC236}">
                <a16:creationId xmlns:a16="http://schemas.microsoft.com/office/drawing/2014/main" id="{C4330FBA-FEA8-B941-8864-B3DEDDE80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20" name="標題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617" y="1926005"/>
            <a:ext cx="4459766" cy="3266616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zh-TW" sz="4800" dirty="0"/>
              <a:t>感謝您的支持</a:t>
            </a:r>
          </a:p>
        </p:txBody>
      </p:sp>
      <p:sp>
        <p:nvSpPr>
          <p:cNvPr id="5" name="文字佔位符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97872" y="3858591"/>
            <a:ext cx="3521514" cy="288000"/>
          </a:xfrm>
        </p:spPr>
        <p:txBody>
          <a:bodyPr anchor="ctr">
            <a:noAutofit/>
          </a:bodyPr>
          <a:lstStyle/>
          <a:p>
            <a:r>
              <a:rPr lang="en-US" altLang="zh-TW" sz="1800" dirty="0"/>
              <a:t>123.456.789</a:t>
            </a:r>
            <a:endParaRPr lang="zh-TW" sz="1800" dirty="0"/>
          </a:p>
        </p:txBody>
      </p:sp>
      <p:sp>
        <p:nvSpPr>
          <p:cNvPr id="6" name="文字佔位符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7872" y="4219714"/>
            <a:ext cx="3521514" cy="288000"/>
          </a:xfrm>
        </p:spPr>
        <p:txBody>
          <a:bodyPr anchor="ctr">
            <a:noAutofit/>
          </a:bodyPr>
          <a:lstStyle/>
          <a:p>
            <a:r>
              <a:rPr lang="en-US" altLang="zh-TW" sz="1800" dirty="0"/>
              <a:t>QA@eflyapp.com</a:t>
            </a:r>
            <a:endParaRPr lang="zh-TW" sz="1800" dirty="0"/>
          </a:p>
        </p:txBody>
      </p:sp>
      <p:sp>
        <p:nvSpPr>
          <p:cNvPr id="22" name="文字佔位符 21">
            <a:extLst>
              <a:ext uri="{FF2B5EF4-FFF2-40B4-BE49-F238E27FC236}">
                <a16:creationId xmlns:a16="http://schemas.microsoft.com/office/drawing/2014/main" id="{43DBE4D9-1044-49A3-ABD5-477041FF2B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7872" y="4580837"/>
            <a:ext cx="3521514" cy="288000"/>
          </a:xfrm>
        </p:spPr>
        <p:txBody>
          <a:bodyPr anchor="ctr">
            <a:noAutofit/>
          </a:bodyPr>
          <a:lstStyle/>
          <a:p>
            <a:r>
              <a:rPr lang="zh-TW" sz="1800" dirty="0"/>
              <a:t>www</a:t>
            </a:r>
            <a:r>
              <a:rPr lang="en-US" altLang="zh-TW" sz="1800" dirty="0"/>
              <a:t>.facebook.com/</a:t>
            </a:r>
            <a:r>
              <a:rPr lang="en-US" altLang="zh-TW" sz="1800" dirty="0" err="1"/>
              <a:t>eflyapp</a:t>
            </a:r>
            <a:endParaRPr lang="zh-TW" sz="1800" dirty="0"/>
          </a:p>
        </p:txBody>
      </p:sp>
      <p:pic>
        <p:nvPicPr>
          <p:cNvPr id="10" name="圖形化 9" descr="手機圖示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535" y="3915132"/>
            <a:ext cx="218900" cy="218900"/>
          </a:xfrm>
          <a:prstGeom prst="rect">
            <a:avLst/>
          </a:prstGeom>
        </p:spPr>
      </p:pic>
      <p:pic>
        <p:nvPicPr>
          <p:cNvPr id="9" name="圖形化 8" descr="電子郵件圖示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1535" y="4254264"/>
            <a:ext cx="218900" cy="218900"/>
          </a:xfrm>
          <a:prstGeom prst="rect">
            <a:avLst/>
          </a:prstGeom>
        </p:spPr>
      </p:pic>
      <p:pic>
        <p:nvPicPr>
          <p:cNvPr id="11" name="圖形化 10" descr="超連結圖示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4676" y="4580837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黃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辦公室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44de28d-3444-4edd-9d93-f2799d6ab043" xsi:nil="true"/>
    <lcf76f155ced4ddcb4097134ff3c332f xmlns="5870a100-8856-4b37-b9ef-5fc3237f285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9EB483892F2030419980BC5B99EA1DC5" ma:contentTypeVersion="9" ma:contentTypeDescription="建立新的文件。" ma:contentTypeScope="" ma:versionID="35d2c33a3f87be8e7255e94baefea24d">
  <xsd:schema xmlns:xsd="http://www.w3.org/2001/XMLSchema" xmlns:xs="http://www.w3.org/2001/XMLSchema" xmlns:p="http://schemas.microsoft.com/office/2006/metadata/properties" xmlns:ns2="5870a100-8856-4b37-b9ef-5fc3237f2854" xmlns:ns3="744de28d-3444-4edd-9d93-f2799d6ab043" targetNamespace="http://schemas.microsoft.com/office/2006/metadata/properties" ma:root="true" ma:fieldsID="fea7245bbca7ac2a3bd8caa41741bd93" ns2:_="" ns3:_="">
    <xsd:import namespace="5870a100-8856-4b37-b9ef-5fc3237f2854"/>
    <xsd:import namespace="744de28d-3444-4edd-9d93-f2799d6ab0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70a100-8856-4b37-b9ef-5fc3237f28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影像標籤" ma:readOnly="false" ma:fieldId="{5cf76f15-5ced-4ddc-b409-7134ff3c332f}" ma:taxonomyMulti="true" ma:sspId="76efec58-218f-40bf-8842-333c855203a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4de28d-3444-4edd-9d93-f2799d6ab04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928a590-bd95-4cc7-a1a4-f0a00d7b8bd8}" ma:internalName="TaxCatchAll" ma:showField="CatchAllData" ma:web="744de28d-3444-4edd-9d93-f2799d6ab04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631D43-F734-4064-823D-4328A6E75E55}">
  <ds:schemaRefs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terms/"/>
    <ds:schemaRef ds:uri="http://schemas.openxmlformats.org/package/2006/metadata/core-properties"/>
    <ds:schemaRef ds:uri="08ae88c3-3e1c-44de-805e-68b66cca2a23"/>
  </ds:schemaRefs>
</ds:datastoreItem>
</file>

<file path=customXml/itemProps2.xml><?xml version="1.0" encoding="utf-8"?>
<ds:datastoreItem xmlns:ds="http://schemas.openxmlformats.org/officeDocument/2006/customXml" ds:itemID="{7D92BE2A-4F3D-4154-B917-36D8E94CF804}"/>
</file>

<file path=customXml/itemProps3.xml><?xml version="1.0" encoding="utf-8"?>
<ds:datastoreItem xmlns:ds="http://schemas.openxmlformats.org/officeDocument/2006/customXml" ds:itemID="{ED5C99CE-AA4F-4868-B5EA-00C218EF04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98</Words>
  <Application>Microsoft Office PowerPoint</Application>
  <PresentationFormat>寬螢幕</PresentationFormat>
  <Paragraphs>30</Paragraphs>
  <Slides>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Arial</vt:lpstr>
      <vt:lpstr>Calibri</vt:lpstr>
      <vt:lpstr>Gill Sans MT</vt:lpstr>
      <vt:lpstr>Times New Roman</vt:lpstr>
      <vt:lpstr>Office 佈景主題</vt:lpstr>
      <vt:lpstr>PowerPoint 簡報</vt:lpstr>
      <vt:lpstr>商店 會員</vt:lpstr>
      <vt:lpstr>商店專家</vt:lpstr>
      <vt:lpstr>會員累積金額升等</vt:lpstr>
      <vt:lpstr>感謝您的支持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2018-12-27T20:38:14Z</dcterms:created>
  <dcterms:modified xsi:type="dcterms:W3CDTF">2022-06-08T08:54:30Z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0x0101009EB483892F2030419980BC5B99EA1DC5</vt:lpwstr>
  </property>
</Properties>
</file>